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4"/>
  </p:notesMasterIdLst>
  <p:sldIdLst>
    <p:sldId id="257" r:id="rId2"/>
    <p:sldId id="1118" r:id="rId3"/>
    <p:sldId id="1119" r:id="rId4"/>
    <p:sldId id="472" r:id="rId5"/>
    <p:sldId id="1120" r:id="rId6"/>
    <p:sldId id="1094" r:id="rId7"/>
    <p:sldId id="1095" r:id="rId8"/>
    <p:sldId id="1123" r:id="rId9"/>
    <p:sldId id="1124" r:id="rId10"/>
    <p:sldId id="1097" r:id="rId11"/>
    <p:sldId id="1221" r:id="rId12"/>
    <p:sldId id="1222" r:id="rId13"/>
    <p:sldId id="1223" r:id="rId14"/>
    <p:sldId id="598" r:id="rId15"/>
    <p:sldId id="326" r:id="rId16"/>
    <p:sldId id="597" r:id="rId17"/>
    <p:sldId id="1086" r:id="rId18"/>
    <p:sldId id="579" r:id="rId19"/>
    <p:sldId id="1121" r:id="rId20"/>
    <p:sldId id="1122" r:id="rId21"/>
    <p:sldId id="599" r:id="rId22"/>
    <p:sldId id="271" r:id="rId23"/>
    <p:sldId id="267" r:id="rId24"/>
    <p:sldId id="328" r:id="rId25"/>
    <p:sldId id="329" r:id="rId26"/>
    <p:sldId id="330" r:id="rId27"/>
    <p:sldId id="315" r:id="rId28"/>
    <p:sldId id="314" r:id="rId29"/>
    <p:sldId id="317"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842" r:id="rId59"/>
    <p:sldId id="1171" r:id="rId60"/>
    <p:sldId id="1192" r:id="rId61"/>
    <p:sldId id="843" r:id="rId62"/>
    <p:sldId id="1172" r:id="rId63"/>
    <p:sldId id="1193" r:id="rId64"/>
    <p:sldId id="844" r:id="rId65"/>
    <p:sldId id="845" r:id="rId66"/>
    <p:sldId id="1173" r:id="rId67"/>
    <p:sldId id="1169" r:id="rId68"/>
    <p:sldId id="846" r:id="rId69"/>
    <p:sldId id="1043" r:id="rId70"/>
    <p:sldId id="1044" r:id="rId71"/>
    <p:sldId id="590" r:id="rId72"/>
    <p:sldId id="490" r:id="rId73"/>
    <p:sldId id="491" r:id="rId74"/>
    <p:sldId id="492" r:id="rId75"/>
    <p:sldId id="493" r:id="rId76"/>
    <p:sldId id="495" r:id="rId77"/>
    <p:sldId id="958" r:id="rId78"/>
    <p:sldId id="959" r:id="rId79"/>
    <p:sldId id="960" r:id="rId80"/>
    <p:sldId id="971" r:id="rId81"/>
    <p:sldId id="961" r:id="rId82"/>
    <p:sldId id="962" r:id="rId83"/>
    <p:sldId id="966" r:id="rId84"/>
    <p:sldId id="967" r:id="rId85"/>
    <p:sldId id="963" r:id="rId86"/>
    <p:sldId id="970" r:id="rId87"/>
    <p:sldId id="972" r:id="rId88"/>
    <p:sldId id="973" r:id="rId89"/>
    <p:sldId id="974" r:id="rId90"/>
    <p:sldId id="1174" r:id="rId91"/>
    <p:sldId id="1175" r:id="rId92"/>
    <p:sldId id="1176" r:id="rId93"/>
    <p:sldId id="1049" r:id="rId94"/>
    <p:sldId id="1050" r:id="rId95"/>
    <p:sldId id="1051" r:id="rId96"/>
    <p:sldId id="1089" r:id="rId97"/>
    <p:sldId id="1052" r:id="rId98"/>
    <p:sldId id="1090" r:id="rId99"/>
    <p:sldId id="1053" r:id="rId100"/>
    <p:sldId id="1054" r:id="rId101"/>
    <p:sldId id="1091" r:id="rId102"/>
    <p:sldId id="1055" r:id="rId103"/>
    <p:sldId id="1056" r:id="rId104"/>
    <p:sldId id="1057" r:id="rId105"/>
    <p:sldId id="1058" r:id="rId106"/>
    <p:sldId id="272" r:id="rId107"/>
    <p:sldId id="273" r:id="rId108"/>
    <p:sldId id="1178" r:id="rId109"/>
    <p:sldId id="580" r:id="rId110"/>
    <p:sldId id="620" r:id="rId111"/>
    <p:sldId id="1041" r:id="rId112"/>
    <p:sldId id="1040" r:id="rId113"/>
    <p:sldId id="621" r:id="rId114"/>
    <p:sldId id="796" r:id="rId115"/>
    <p:sldId id="931" r:id="rId116"/>
    <p:sldId id="985" r:id="rId117"/>
    <p:sldId id="849" r:id="rId118"/>
    <p:sldId id="800" r:id="rId119"/>
    <p:sldId id="615" r:id="rId120"/>
    <p:sldId id="506" r:id="rId121"/>
    <p:sldId id="803" r:id="rId122"/>
    <p:sldId id="804" r:id="rId123"/>
    <p:sldId id="791" r:id="rId124"/>
    <p:sldId id="793" r:id="rId125"/>
    <p:sldId id="794" r:id="rId126"/>
    <p:sldId id="795" r:id="rId127"/>
    <p:sldId id="616" r:id="rId128"/>
    <p:sldId id="505" r:id="rId129"/>
    <p:sldId id="513" r:id="rId130"/>
    <p:sldId id="1017" r:id="rId131"/>
    <p:sldId id="1009" r:id="rId132"/>
    <p:sldId id="1010" r:id="rId133"/>
    <p:sldId id="618" r:id="rId134"/>
    <p:sldId id="619" r:id="rId135"/>
    <p:sldId id="617" r:id="rId136"/>
    <p:sldId id="502" r:id="rId137"/>
    <p:sldId id="503" r:id="rId138"/>
    <p:sldId id="699" r:id="rId139"/>
    <p:sldId id="504" r:id="rId140"/>
    <p:sldId id="700" r:id="rId141"/>
    <p:sldId id="679" r:id="rId142"/>
    <p:sldId id="940" r:id="rId143"/>
    <p:sldId id="942" r:id="rId144"/>
    <p:sldId id="941" r:id="rId145"/>
    <p:sldId id="677" r:id="rId146"/>
    <p:sldId id="678" r:id="rId147"/>
    <p:sldId id="680" r:id="rId148"/>
    <p:sldId id="507" r:id="rId149"/>
    <p:sldId id="591" r:id="rId150"/>
    <p:sldId id="385" r:id="rId151"/>
    <p:sldId id="1125" r:id="rId152"/>
    <p:sldId id="387" r:id="rId153"/>
    <p:sldId id="388" r:id="rId154"/>
    <p:sldId id="527" r:id="rId155"/>
    <p:sldId id="529" r:id="rId156"/>
    <p:sldId id="393" r:id="rId157"/>
    <p:sldId id="395" r:id="rId158"/>
    <p:sldId id="702" r:id="rId159"/>
    <p:sldId id="531" r:id="rId160"/>
    <p:sldId id="947" r:id="rId161"/>
    <p:sldId id="948" r:id="rId162"/>
    <p:sldId id="949" r:id="rId163"/>
    <p:sldId id="950" r:id="rId164"/>
    <p:sldId id="853" r:id="rId165"/>
    <p:sldId id="1102" r:id="rId166"/>
    <p:sldId id="816" r:id="rId167"/>
    <p:sldId id="414" r:id="rId168"/>
    <p:sldId id="545" r:id="rId169"/>
    <p:sldId id="533" r:id="rId170"/>
    <p:sldId id="534" r:id="rId171"/>
    <p:sldId id="542" r:id="rId172"/>
    <p:sldId id="543" r:id="rId173"/>
    <p:sldId id="544" r:id="rId174"/>
    <p:sldId id="546" r:id="rId175"/>
    <p:sldId id="522" r:id="rId176"/>
    <p:sldId id="523" r:id="rId177"/>
    <p:sldId id="809" r:id="rId178"/>
    <p:sldId id="526" r:id="rId179"/>
    <p:sldId id="524" r:id="rId180"/>
    <p:sldId id="525" r:id="rId181"/>
    <p:sldId id="548" r:id="rId182"/>
    <p:sldId id="646" r:id="rId183"/>
    <p:sldId id="647" r:id="rId184"/>
    <p:sldId id="773" r:id="rId185"/>
    <p:sldId id="772" r:id="rId186"/>
    <p:sldId id="549" r:id="rId187"/>
    <p:sldId id="550" r:id="rId188"/>
    <p:sldId id="547" r:id="rId189"/>
    <p:sldId id="515" r:id="rId190"/>
    <p:sldId id="516" r:id="rId191"/>
    <p:sldId id="517" r:id="rId192"/>
    <p:sldId id="551" r:id="rId193"/>
    <p:sldId id="554" r:id="rId194"/>
    <p:sldId id="555" r:id="rId195"/>
    <p:sldId id="556" r:id="rId196"/>
    <p:sldId id="557" r:id="rId197"/>
    <p:sldId id="558" r:id="rId198"/>
    <p:sldId id="562" r:id="rId199"/>
    <p:sldId id="563" r:id="rId200"/>
    <p:sldId id="661" r:id="rId201"/>
    <p:sldId id="625" r:id="rId202"/>
    <p:sldId id="1150" r:id="rId203"/>
    <p:sldId id="1218" r:id="rId204"/>
    <p:sldId id="402" r:id="rId205"/>
    <p:sldId id="403" r:id="rId206"/>
    <p:sldId id="404" r:id="rId207"/>
    <p:sldId id="1075" r:id="rId208"/>
    <p:sldId id="1220" r:id="rId209"/>
    <p:sldId id="1076" r:id="rId210"/>
    <p:sldId id="1219" r:id="rId211"/>
    <p:sldId id="421" r:id="rId212"/>
    <p:sldId id="564" r:id="rId213"/>
    <p:sldId id="1042" r:id="rId214"/>
    <p:sldId id="826" r:id="rId215"/>
    <p:sldId id="566" r:id="rId216"/>
    <p:sldId id="567" r:id="rId217"/>
    <p:sldId id="832" r:id="rId218"/>
    <p:sldId id="568" r:id="rId219"/>
    <p:sldId id="1211" r:id="rId220"/>
    <p:sldId id="1077" r:id="rId221"/>
    <p:sldId id="1177" r:id="rId222"/>
    <p:sldId id="820" r:id="rId223"/>
    <p:sldId id="821" r:id="rId224"/>
    <p:sldId id="798" r:id="rId225"/>
    <p:sldId id="1215" r:id="rId226"/>
    <p:sldId id="1225" r:id="rId227"/>
    <p:sldId id="1212" r:id="rId228"/>
    <p:sldId id="1213" r:id="rId229"/>
    <p:sldId id="1216" r:id="rId230"/>
    <p:sldId id="1210" r:id="rId231"/>
    <p:sldId id="1151" r:id="rId232"/>
    <p:sldId id="1217" r:id="rId233"/>
    <p:sldId id="1226" r:id="rId234"/>
    <p:sldId id="1152" r:id="rId235"/>
    <p:sldId id="1153" r:id="rId236"/>
    <p:sldId id="436" r:id="rId237"/>
    <p:sldId id="666" r:id="rId238"/>
    <p:sldId id="665" r:id="rId239"/>
    <p:sldId id="443" r:id="rId240"/>
    <p:sldId id="445" r:id="rId241"/>
    <p:sldId id="446" r:id="rId242"/>
    <p:sldId id="440" r:id="rId243"/>
    <p:sldId id="823" r:id="rId244"/>
    <p:sldId id="570" r:id="rId245"/>
    <p:sldId id="827" r:id="rId246"/>
    <p:sldId id="836" r:id="rId247"/>
    <p:sldId id="837" r:id="rId248"/>
    <p:sldId id="453" r:id="rId249"/>
    <p:sldId id="574" r:id="rId250"/>
    <p:sldId id="838" r:id="rId251"/>
    <p:sldId id="839" r:id="rId252"/>
    <p:sldId id="1059" r:id="rId253"/>
    <p:sldId id="1060" r:id="rId254"/>
    <p:sldId id="576" r:id="rId255"/>
    <p:sldId id="824" r:id="rId256"/>
    <p:sldId id="577" r:id="rId257"/>
    <p:sldId id="935" r:id="rId258"/>
    <p:sldId id="371" r:id="rId259"/>
    <p:sldId id="575" r:id="rId260"/>
    <p:sldId id="733" r:id="rId261"/>
    <p:sldId id="583" r:id="rId262"/>
    <p:sldId id="584" r:id="rId263"/>
    <p:sldId id="585" r:id="rId264"/>
    <p:sldId id="609" r:id="rId265"/>
    <p:sldId id="610" r:id="rId266"/>
    <p:sldId id="703" r:id="rId267"/>
    <p:sldId id="611" r:id="rId268"/>
    <p:sldId id="612" r:id="rId269"/>
    <p:sldId id="704" r:id="rId270"/>
    <p:sldId id="613" r:id="rId271"/>
    <p:sldId id="705" r:id="rId272"/>
    <p:sldId id="614" r:id="rId273"/>
    <p:sldId id="1165" r:id="rId274"/>
    <p:sldId id="1166" r:id="rId275"/>
    <p:sldId id="937" r:id="rId276"/>
    <p:sldId id="894" r:id="rId277"/>
    <p:sldId id="532" r:id="rId278"/>
    <p:sldId id="1167" r:id="rId279"/>
    <p:sldId id="1168" r:id="rId280"/>
    <p:sldId id="587" r:id="rId281"/>
    <p:sldId id="675" r:id="rId282"/>
    <p:sldId id="588" r:id="rId283"/>
    <p:sldId id="997" r:id="rId284"/>
    <p:sldId id="706" r:id="rId285"/>
    <p:sldId id="589" r:id="rId286"/>
    <p:sldId id="998" r:id="rId287"/>
    <p:sldId id="856" r:id="rId288"/>
    <p:sldId id="857" r:id="rId289"/>
    <p:sldId id="707" r:id="rId290"/>
    <p:sldId id="815" r:id="rId291"/>
    <p:sldId id="979" r:id="rId292"/>
    <p:sldId id="982" r:id="rId293"/>
    <p:sldId id="983" r:id="rId294"/>
    <p:sldId id="975" r:id="rId295"/>
    <p:sldId id="708" r:id="rId296"/>
    <p:sldId id="593" r:id="rId297"/>
    <p:sldId id="709" r:id="rId298"/>
    <p:sldId id="594" r:id="rId299"/>
    <p:sldId id="710" r:id="rId300"/>
    <p:sldId id="607" r:id="rId301"/>
    <p:sldId id="336" r:id="rId302"/>
    <p:sldId id="337" r:id="rId303"/>
    <p:sldId id="748" r:id="rId304"/>
    <p:sldId id="1034" r:id="rId305"/>
    <p:sldId id="508" r:id="rId306"/>
    <p:sldId id="1227" r:id="rId307"/>
    <p:sldId id="622" r:id="rId308"/>
    <p:sldId id="1194" r:id="rId309"/>
    <p:sldId id="989" r:id="rId310"/>
    <p:sldId id="1228" r:id="rId311"/>
    <p:sldId id="987" r:id="rId312"/>
    <p:sldId id="623" r:id="rId313"/>
    <p:sldId id="1035" r:id="rId314"/>
    <p:sldId id="1196" r:id="rId315"/>
    <p:sldId id="990" r:id="rId316"/>
    <p:sldId id="991" r:id="rId317"/>
    <p:sldId id="1224" r:id="rId318"/>
    <p:sldId id="627" r:id="rId319"/>
    <p:sldId id="628" r:id="rId320"/>
    <p:sldId id="1036" r:id="rId321"/>
    <p:sldId id="626" r:id="rId322"/>
    <p:sldId id="992" r:id="rId323"/>
    <p:sldId id="1037" r:id="rId324"/>
    <p:sldId id="629" r:id="rId325"/>
    <p:sldId id="509" r:id="rId326"/>
    <p:sldId id="1038" r:id="rId327"/>
    <p:sldId id="630" r:id="rId328"/>
    <p:sldId id="1039" r:id="rId329"/>
    <p:sldId id="1082" r:id="rId330"/>
    <p:sldId id="1197" r:id="rId331"/>
    <p:sldId id="818" r:id="rId332"/>
    <p:sldId id="1199" r:id="rId333"/>
    <p:sldId id="1081" r:id="rId334"/>
    <p:sldId id="631" r:id="rId335"/>
    <p:sldId id="993" r:id="rId336"/>
    <p:sldId id="1083" r:id="rId337"/>
    <p:sldId id="1198" r:id="rId338"/>
    <p:sldId id="913" r:id="rId339"/>
    <p:sldId id="1200" r:id="rId340"/>
    <p:sldId id="1085" r:id="rId341"/>
    <p:sldId id="1201" r:id="rId342"/>
    <p:sldId id="994" r:id="rId343"/>
    <p:sldId id="1084" r:id="rId344"/>
    <p:sldId id="751" r:id="rId345"/>
    <p:sldId id="352" r:id="rId346"/>
    <p:sldId id="633" r:id="rId347"/>
    <p:sldId id="995" r:id="rId348"/>
    <p:sldId id="996" r:id="rId349"/>
    <p:sldId id="1160" r:id="rId350"/>
    <p:sldId id="1161" r:id="rId351"/>
    <p:sldId id="1162" r:id="rId352"/>
    <p:sldId id="368" r:id="rId353"/>
    <p:sldId id="636" r:id="rId354"/>
    <p:sldId id="663" r:id="rId355"/>
    <p:sldId id="664" r:id="rId356"/>
    <p:sldId id="637" r:id="rId357"/>
    <p:sldId id="638" r:id="rId358"/>
    <p:sldId id="712" r:id="rId359"/>
    <p:sldId id="713" r:id="rId360"/>
    <p:sldId id="714" r:id="rId361"/>
    <p:sldId id="379" r:id="rId362"/>
    <p:sldId id="953" r:id="rId363"/>
    <p:sldId id="1018" r:id="rId364"/>
    <p:sldId id="1019" r:id="rId365"/>
    <p:sldId id="1020" r:id="rId366"/>
    <p:sldId id="643" r:id="rId367"/>
    <p:sldId id="642" r:id="rId368"/>
    <p:sldId id="847" r:id="rId369"/>
    <p:sldId id="848" r:id="rId370"/>
    <p:sldId id="640" r:id="rId371"/>
    <p:sldId id="641" r:id="rId372"/>
    <p:sldId id="648" r:id="rId373"/>
    <p:sldId id="649" r:id="rId374"/>
    <p:sldId id="650" r:id="rId375"/>
    <p:sldId id="651" r:id="rId376"/>
    <p:sldId id="652" r:id="rId377"/>
    <p:sldId id="653" r:id="rId378"/>
    <p:sldId id="386" r:id="rId379"/>
    <p:sldId id="654" r:id="rId380"/>
    <p:sldId id="655" r:id="rId381"/>
    <p:sldId id="656" r:id="rId382"/>
    <p:sldId id="397" r:id="rId383"/>
    <p:sldId id="657" r:id="rId384"/>
    <p:sldId id="658" r:id="rId385"/>
    <p:sldId id="659" r:id="rId386"/>
    <p:sldId id="1072" r:id="rId387"/>
    <p:sldId id="285" r:id="rId388"/>
    <p:sldId id="286" r:id="rId389"/>
    <p:sldId id="289" r:id="rId390"/>
    <p:sldId id="290" r:id="rId391"/>
    <p:sldId id="291" r:id="rId392"/>
    <p:sldId id="829" r:id="rId393"/>
    <p:sldId id="830" r:id="rId394"/>
    <p:sldId id="683" r:id="rId395"/>
    <p:sldId id="684" r:id="rId396"/>
    <p:sldId id="682" r:id="rId397"/>
    <p:sldId id="860" r:id="rId398"/>
    <p:sldId id="671" r:id="rId399"/>
    <p:sldId id="672" r:id="rId400"/>
    <p:sldId id="673" r:id="rId401"/>
    <p:sldId id="674" r:id="rId402"/>
    <p:sldId id="360" r:id="rId403"/>
    <p:sldId id="801" r:id="rId404"/>
    <p:sldId id="1148" r:id="rId405"/>
    <p:sldId id="1149" r:id="rId406"/>
    <p:sldId id="851" r:id="rId407"/>
    <p:sldId id="331" r:id="rId408"/>
    <p:sldId id="1205" r:id="rId409"/>
    <p:sldId id="914" r:id="rId410"/>
    <p:sldId id="852" r:id="rId411"/>
    <p:sldId id="1155" r:id="rId412"/>
    <p:sldId id="1156" r:id="rId413"/>
    <p:sldId id="1206" r:id="rId414"/>
    <p:sldId id="1159" r:id="rId415"/>
    <p:sldId id="686" r:id="rId416"/>
    <p:sldId id="1207" r:id="rId417"/>
    <p:sldId id="1202" r:id="rId418"/>
    <p:sldId id="302" r:id="rId419"/>
    <p:sldId id="303" r:id="rId420"/>
    <p:sldId id="1130" r:id="rId421"/>
    <p:sldId id="1203" r:id="rId422"/>
    <p:sldId id="305" r:id="rId423"/>
    <p:sldId id="306" r:id="rId424"/>
    <p:sldId id="308" r:id="rId425"/>
    <p:sldId id="1131" r:id="rId426"/>
    <p:sldId id="1132" r:id="rId427"/>
    <p:sldId id="1133" r:id="rId428"/>
    <p:sldId id="313" r:id="rId429"/>
    <p:sldId id="1204" r:id="rId430"/>
    <p:sldId id="1134" r:id="rId431"/>
    <p:sldId id="1135" r:id="rId432"/>
    <p:sldId id="1136" r:id="rId433"/>
    <p:sldId id="1208" r:id="rId434"/>
    <p:sldId id="1209" r:id="rId435"/>
    <p:sldId id="1137" r:id="rId436"/>
    <p:sldId id="1138" r:id="rId437"/>
    <p:sldId id="1139" r:id="rId438"/>
    <p:sldId id="1140" r:id="rId439"/>
    <p:sldId id="1078" r:id="rId440"/>
    <p:sldId id="1141" r:id="rId441"/>
    <p:sldId id="1142" r:id="rId442"/>
    <p:sldId id="1143" r:id="rId443"/>
    <p:sldId id="1144" r:id="rId444"/>
    <p:sldId id="1145" r:id="rId445"/>
    <p:sldId id="1146" r:id="rId446"/>
    <p:sldId id="1147" r:id="rId447"/>
    <p:sldId id="1061" r:id="rId448"/>
    <p:sldId id="1062" r:id="rId449"/>
    <p:sldId id="1063" r:id="rId450"/>
    <p:sldId id="1170" r:id="rId451"/>
    <p:sldId id="1064" r:id="rId452"/>
    <p:sldId id="1065" r:id="rId453"/>
    <p:sldId id="342" r:id="rId454"/>
    <p:sldId id="1067" r:id="rId455"/>
    <p:sldId id="1068" r:id="rId456"/>
    <p:sldId id="727" r:id="rId457"/>
    <p:sldId id="728" r:id="rId458"/>
    <p:sldId id="781" r:id="rId459"/>
    <p:sldId id="1007" r:id="rId460"/>
    <p:sldId id="730" r:id="rId461"/>
    <p:sldId id="1157" r:id="rId462"/>
    <p:sldId id="1158" r:id="rId463"/>
    <p:sldId id="775" r:id="rId464"/>
    <p:sldId id="734" r:id="rId465"/>
    <p:sldId id="735" r:id="rId466"/>
    <p:sldId id="738" r:id="rId467"/>
    <p:sldId id="774" r:id="rId468"/>
    <p:sldId id="737" r:id="rId469"/>
    <p:sldId id="740" r:id="rId470"/>
    <p:sldId id="968" r:id="rId471"/>
    <p:sldId id="969" r:id="rId472"/>
    <p:sldId id="1045" r:id="rId473"/>
    <p:sldId id="986" r:id="rId474"/>
    <p:sldId id="427" r:id="rId475"/>
    <p:sldId id="688" r:id="rId476"/>
    <p:sldId id="689" r:id="rId477"/>
    <p:sldId id="731" r:id="rId478"/>
    <p:sldId id="732" r:id="rId479"/>
    <p:sldId id="758" r:id="rId480"/>
    <p:sldId id="759" r:id="rId481"/>
    <p:sldId id="916" r:id="rId482"/>
    <p:sldId id="917" r:id="rId483"/>
    <p:sldId id="840" r:id="rId484"/>
    <p:sldId id="841" r:id="rId485"/>
    <p:sldId id="939" r:id="rId486"/>
    <p:sldId id="766" r:id="rId487"/>
    <p:sldId id="767" r:id="rId488"/>
    <p:sldId id="776" r:id="rId489"/>
    <p:sldId id="752" r:id="rId490"/>
    <p:sldId id="753" r:id="rId491"/>
    <p:sldId id="764" r:id="rId492"/>
    <p:sldId id="765" r:id="rId493"/>
    <p:sldId id="874" r:id="rId494"/>
    <p:sldId id="946" r:id="rId495"/>
    <p:sldId id="777" r:id="rId496"/>
    <p:sldId id="762" r:id="rId497"/>
    <p:sldId id="763" r:id="rId498"/>
    <p:sldId id="769" r:id="rId499"/>
    <p:sldId id="770" r:id="rId500"/>
    <p:sldId id="873" r:id="rId501"/>
    <p:sldId id="875" r:id="rId502"/>
    <p:sldId id="1069" r:id="rId503"/>
    <p:sldId id="943" r:id="rId504"/>
    <p:sldId id="755" r:id="rId505"/>
    <p:sldId id="754" r:id="rId506"/>
    <p:sldId id="760" r:id="rId507"/>
    <p:sldId id="952" r:id="rId508"/>
    <p:sldId id="768" r:id="rId509"/>
    <p:sldId id="761" r:id="rId510"/>
    <p:sldId id="861" r:id="rId511"/>
    <p:sldId id="862" r:id="rId512"/>
    <p:sldId id="756" r:id="rId513"/>
    <p:sldId id="771" r:id="rId514"/>
    <p:sldId id="876" r:id="rId515"/>
    <p:sldId id="778" r:id="rId516"/>
    <p:sldId id="779" r:id="rId517"/>
    <p:sldId id="834" r:id="rId518"/>
    <p:sldId id="780" r:id="rId519"/>
    <p:sldId id="833" r:id="rId520"/>
    <p:sldId id="783" r:id="rId521"/>
    <p:sldId id="880" r:id="rId522"/>
    <p:sldId id="881" r:id="rId523"/>
    <p:sldId id="879" r:id="rId524"/>
    <p:sldId id="866" r:id="rId525"/>
    <p:sldId id="878" r:id="rId526"/>
    <p:sldId id="867" r:id="rId527"/>
    <p:sldId id="868" r:id="rId528"/>
    <p:sldId id="870" r:id="rId529"/>
    <p:sldId id="871" r:id="rId530"/>
    <p:sldId id="869" r:id="rId531"/>
    <p:sldId id="1033" r:id="rId532"/>
    <p:sldId id="1021" r:id="rId533"/>
    <p:sldId id="1022" r:id="rId534"/>
    <p:sldId id="1023" r:id="rId535"/>
    <p:sldId id="1024" r:id="rId536"/>
    <p:sldId id="1025" r:id="rId537"/>
    <p:sldId id="1027" r:id="rId538"/>
    <p:sldId id="1028" r:id="rId539"/>
    <p:sldId id="1029" r:id="rId540"/>
    <p:sldId id="1030" r:id="rId541"/>
    <p:sldId id="1032" r:id="rId542"/>
    <p:sldId id="1031" r:id="rId543"/>
    <p:sldId id="885" r:id="rId544"/>
    <p:sldId id="1074" r:id="rId545"/>
    <p:sldId id="976" r:id="rId546"/>
    <p:sldId id="933" r:id="rId547"/>
    <p:sldId id="954" r:id="rId548"/>
    <p:sldId id="788" r:id="rId549"/>
    <p:sldId id="988" r:id="rId550"/>
    <p:sldId id="1026" r:id="rId551"/>
    <p:sldId id="1106" r:id="rId552"/>
    <p:sldId id="858" r:id="rId5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1212"/>
    <a:srgbClr val="006C86"/>
    <a:srgbClr val="E01E1E"/>
    <a:srgbClr val="2658E6"/>
    <a:srgbClr val="E1FBF9"/>
    <a:srgbClr val="D9DD21"/>
    <a:srgbClr val="F7F7F7"/>
    <a:srgbClr val="C74C49"/>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commentAuthors" Target="commentAuthor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viewProps" Target="viewProp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7/15/2020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7/15/2020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3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68.gif"/><Relationship Id="rId2" Type="http://schemas.openxmlformats.org/officeDocument/2006/relationships/image" Target="../media/image167.gif"/><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 File system uses a simple structure.</a:t>
            </a:r>
          </a:p>
        </p:txBody>
      </p:sp>
      <p:pic>
        <p:nvPicPr>
          <p:cNvPr id="2" name="Picture 1"/>
          <p:cNvPicPr>
            <a:picLocks noChangeAspect="1"/>
          </p:cNvPicPr>
          <p:nvPr/>
        </p:nvPicPr>
        <p:blipFill>
          <a:blip r:embed="rId2"/>
          <a:stretch>
            <a:fillRect/>
          </a:stretch>
        </p:blipFill>
        <p:spPr>
          <a:xfrm>
            <a:off x="13779" y="3065712"/>
            <a:ext cx="590955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335360" y="1447800"/>
            <a:ext cx="11521280" cy="286232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4971143"/>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Tree>
    <p:extLst>
      <p:ext uri="{BB962C8B-B14F-4D97-AF65-F5344CB8AC3E}">
        <p14:creationId xmlns:p14="http://schemas.microsoft.com/office/powerpoint/2010/main" val="16965023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ename</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empno</a:t>
            </a:r>
            <a:r>
              <a:rPr lang="en-IN" sz="1600"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a:latin typeface="Arial" pitchFamily="34" charset="0"/>
                <a:cs typeface="Arial" pitchFamily="34" charset="0"/>
              </a:rPr>
              <a:t>retrieves or extracts data</a:t>
            </a:r>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A programmer can use an alias to temporarily assign another name to a </a:t>
            </a:r>
            <a:r>
              <a:rPr lang="en-IN" sz="2000" b="1" dirty="0">
                <a:latin typeface="Arial" panose="020B0604020202020204" pitchFamily="34" charset="0"/>
                <a:cs typeface="Arial" panose="020B0604020202020204" pitchFamily="34" charset="0"/>
              </a:rPr>
              <a:t>column</a:t>
            </a:r>
            <a:r>
              <a:rPr lang="en-IN" sz="2000" dirty="0">
                <a:latin typeface="Arial" panose="020B0604020202020204" pitchFamily="34" charset="0"/>
                <a:cs typeface="Arial" panose="020B0604020202020204" pitchFamily="34" charset="0"/>
              </a:rPr>
              <a:t> or </a:t>
            </a:r>
            <a:r>
              <a:rPr lang="en-IN" sz="2000" b="1" dirty="0">
                <a:latin typeface="Arial" panose="020B0604020202020204" pitchFamily="34" charset="0"/>
                <a:cs typeface="Arial" panose="020B0604020202020204" pitchFamily="34" charset="0"/>
              </a:rPr>
              <a:t>table</a:t>
            </a:r>
            <a:r>
              <a:rPr lang="en-IN" sz="2000" dirty="0">
                <a:latin typeface="Arial" panose="020B0604020202020204" pitchFamily="34" charset="0"/>
                <a:cs typeface="Arial" panose="020B0604020202020204" pitchFamily="34" charset="0"/>
              </a:rPr>
              <a:t> for the duration of a </a:t>
            </a:r>
            <a:r>
              <a:rPr lang="en-IN" sz="2200" b="1" i="1" dirty="0">
                <a:latin typeface="Arial" panose="020B0604020202020204" pitchFamily="34" charset="0"/>
                <a:cs typeface="Arial" panose="020B0604020202020204" pitchFamily="34" charset="0"/>
              </a:rPr>
              <a:t>SELECT</a:t>
            </a:r>
            <a:r>
              <a:rPr lang="en-IN" sz="2000" dirty="0">
                <a:latin typeface="Arial" panose="020B0604020202020204" pitchFamily="34" charset="0"/>
                <a:cs typeface="Arial" panose="020B0604020202020204" pitchFamily="34" charset="0"/>
              </a:rPr>
              <a:t> query</a:t>
            </a:r>
            <a:r>
              <a:rPr lang="en-IN" sz="2000" b="1" dirty="0">
                <a:latin typeface="Arial" panose="020B0604020202020204" pitchFamily="34" charset="0"/>
                <a:cs typeface="Arial" panose="020B0604020202020204" pitchFamily="34" charset="0"/>
              </a:rPr>
              <a:t>.</a:t>
            </a:r>
            <a:r>
              <a:rPr lang="en-IN" sz="2000" b="1" dirty="0">
                <a:solidFill>
                  <a:srgbClr val="FF00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00438"/>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515719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ID',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0" y="4484362"/>
            <a:ext cx="4317147" cy="1896965"/>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982350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707886"/>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 2)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(null,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'Yes')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ea typeface="Times New Roman" panose="02020603050405020304" pitchFamily="18" charset="0"/>
              </a:rPr>
              <a:t>IFNULL(COMM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207720197"/>
              </p:ext>
            </p:extLst>
          </p:nvPr>
        </p:nvGraphicFramePr>
        <p:xfrm>
          <a:off x="119336" y="836712"/>
          <a:ext cx="11953328" cy="534532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File System stores unstructured data.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IN" sz="1800" b="1" dirty="0">
                        <a:solidFill>
                          <a:schemeClr val="tx1"/>
                        </a:solidFill>
                        <a:effectLst/>
                        <a:latin typeface="Palatino Linotype" panose="02040502050505030304" pitchFamily="18"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cs typeface="Arial" panose="020B0604020202020204" pitchFamily="34" charset="0"/>
              </a:rPr>
              <a:t>IF(1 &gt; 2, 2, 3) </a:t>
            </a:r>
            <a:r>
              <a:rPr lang="en-US" dirty="0">
                <a:latin typeface="Liberation Mono"/>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ea typeface="Times New Roman" panose="02020603050405020304" pitchFamily="18" charset="0"/>
                <a:cs typeface="Arial" panose="020B0604020202020204" pitchFamily="34" charset="0"/>
              </a:rPr>
              <a:t>IF(sal = 3000, 'Ok', 'Not Bad')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ea typeface="Times New Roman" panose="02020603050405020304" pitchFamily="18" charset="0"/>
                <a:cs typeface="Arial" panose="020B0604020202020204" pitchFamily="34" charset="0"/>
              </a:rPr>
              <a:t>IF(sal = 3000 and ename = 'FORD', 'Y', 'N')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ea typeface="Times New Roman" panose="02020603050405020304" pitchFamily="18" charset="0"/>
                <a:cs typeface="Arial" panose="020B0604020202020204" pitchFamily="34" charset="0"/>
              </a:rPr>
              <a:t>IF(comm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ea typeface="Times New Roman" panose="02020603050405020304" pitchFamily="18" charset="0"/>
                <a:cs typeface="Arial" panose="020B0604020202020204" pitchFamily="34" charset="0"/>
              </a:rPr>
              <a:t>IF(deptno = 10, 'Sales', IF(deptno = 20 , 'Purchase' ,'N/A')) </a:t>
            </a:r>
            <a:r>
              <a:rPr lang="en-IN" dirty="0">
                <a:latin typeface="Liberation Mono"/>
                <a:ea typeface="Times New Roman" panose="02020603050405020304" pitchFamily="18" charset="0"/>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2) as R1;</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then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then 'Sales' ELSE 'N/A' END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when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'Sales' </a:t>
            </a:r>
            <a:r>
              <a:rPr lang="en-IN" dirty="0">
                <a:solidFill>
                  <a:srgbClr val="DD4A68"/>
                </a:solidFill>
                <a:latin typeface="Liberation Mono"/>
                <a:ea typeface="Times New Roman" panose="02020603050405020304" pitchFamily="18" charset="0"/>
              </a:rPr>
              <a:t>when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ELSE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END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E.F. Codd.</a:t>
            </a:r>
            <a:r>
              <a:rPr lang="en-IN" sz="20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chemeClr val="bg1">
                    <a:lumMod val="65000"/>
                  </a:schemeClr>
                </a:solidFill>
                <a:latin typeface="Liberation Mono"/>
                <a:ea typeface="Times New Roman" panose="02020603050405020304" pitchFamily="18" charset="0"/>
              </a:rPr>
              <a:t> (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Roboto"/>
              </a:rPr>
              <a:t>e.g.</a:t>
            </a:r>
            <a:r>
              <a:rPr lang="en-US" b="1" dirty="0">
                <a:latin typeface="Roboto"/>
              </a:rPr>
              <a:t> student (roll_no, name, address, phone and age) </a:t>
            </a:r>
            <a:r>
              <a:rPr lang="en-US" dirty="0">
                <a:latin typeface="Roboto"/>
              </a:rPr>
              <a:t>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abs</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8112224" y="1059880"/>
            <a:ext cx="3888432"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chemeClr val="bg2">
                    <a:lumMod val="50000"/>
                  </a:schemeClr>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335360" y="521236"/>
            <a:ext cx="11160178" cy="1570272"/>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40159" cy="504056"/>
              <a:chOff x="361086" y="476672"/>
              <a:chExt cx="1440159"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132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39721"/>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39721"/>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16224" cy="504056"/>
                <a:chOff x="288049" y="476672"/>
                <a:chExt cx="2016224"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1624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3972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39721"/>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3972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48680"/>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76908" y="404102"/>
                <a:ext cx="2037714" cy="504056"/>
                <a:chOff x="-36998" y="404102"/>
                <a:chExt cx="2037714"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699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46715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467151"/>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298953365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850685"/>
            <a:ext cx="11737304" cy="1594539"/>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733256"/>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085184"/>
            <a:ext cx="11605987" cy="1323439"/>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Arial" panose="020B0604020202020204" pitchFamily="34" charset="0"/>
                <a:cs typeface="Arial" panose="020B0604020202020204" pitchFamily="34" charset="0"/>
              </a:rPr>
              <a:t>"</a:t>
            </a:r>
            <a:r>
              <a:rPr lang="en-IN" sz="2000" dirty="0">
                <a:solidFill>
                  <a:schemeClr val="accent2">
                    <a:lumMod val="50000"/>
                  </a:schemeClr>
                </a:solidFill>
                <a:latin typeface="Arial" panose="020B0604020202020204" pitchFamily="34" charset="0"/>
                <a:cs typeface="Arial" panose="020B0604020202020204" pitchFamily="34" charset="0"/>
              </a:rPr>
              <a:t>Ordered by attributes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r>
              <a:rPr lang="en-IN" sz="2000" dirty="0">
                <a:solidFill>
                  <a:schemeClr val="accent2">
                    <a:lumMod val="50000"/>
                  </a:schemeClr>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Within each value of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40016" y="4235604"/>
            <a:ext cx="5832647" cy="1569660"/>
          </a:xfrm>
          <a:prstGeom prst="rect">
            <a:avLst/>
          </a:prstGeom>
          <a:solidFill>
            <a:schemeClr val="accent6">
              <a:lumMod val="20000"/>
              <a:lumOff val="80000"/>
            </a:schemeClr>
          </a:solidFill>
        </p:spPr>
        <p:txBody>
          <a:bodyPr wrap="square">
            <a:spAutoFit/>
          </a:bodyPr>
          <a:lstStyle/>
          <a:p>
            <a:r>
              <a:rPr lang="en-US" sz="2400" dirty="0">
                <a:latin typeface="Palatino Linotype" panose="02040502050505030304" pitchFamily="18" charset="0"/>
                <a:cs typeface="Arial" panose="020B0604020202020204" pitchFamily="34" charset="0"/>
              </a:rPr>
              <a:t>The search condition is a logical expression or a combination of multiple logical expressions. </a:t>
            </a:r>
            <a:r>
              <a:rPr lang="en-US" sz="2400" b="1" dirty="0">
                <a:latin typeface="Palatino Linotype" panose="02040502050505030304" pitchFamily="18" charset="0"/>
                <a:cs typeface="Arial" panose="020B0604020202020204" pitchFamily="34" charset="0"/>
              </a:rPr>
              <a:t>In SQL, a logical expression is often called a predicate.</a:t>
            </a:r>
            <a:endParaRPr lang="en-IN" sz="24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2000" b="1" dirty="0">
                <a:solidFill>
                  <a:schemeClr val="accent2">
                    <a:lumMod val="50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2000" b="1" dirty="0">
                <a:solidFill>
                  <a:schemeClr val="accent2">
                    <a:lumMod val="50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86825014"/>
              </p:ext>
            </p:extLst>
          </p:nvPr>
        </p:nvGraphicFramePr>
        <p:xfrm>
          <a:off x="325647" y="1628800"/>
          <a:ext cx="11376000" cy="303784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46107843"/>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 / </a:t>
                      </a:r>
                      <a:r>
                        <a:rPr kumimoji="0" lang="en-US" sz="1900" b="1" kern="1200" dirty="0">
                          <a:solidFill>
                            <a:srgbClr val="005E74"/>
                          </a:solidFill>
                          <a:latin typeface="Liberation Mono"/>
                          <a:ea typeface="+mn-ea"/>
                          <a:cs typeface="Arial" panose="020B0604020202020204" pitchFamily="34" charset="0"/>
                        </a:rPr>
                        <a:t>IS UNKNOWN</a:t>
                      </a:r>
                      <a:endParaRPr kumimoji="0" lang="en-IN" sz="1900" b="1" kern="1200" dirty="0">
                        <a:solidFill>
                          <a:srgbClr val="005E74"/>
                        </a:solidFill>
                        <a:latin typeface="Liberation Mono"/>
                        <a:ea typeface="+mn-ea"/>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 / </a:t>
                      </a:r>
                      <a:r>
                        <a:rPr kumimoji="0" lang="en-US" sz="1900" b="1" kern="1200" dirty="0">
                          <a:solidFill>
                            <a:srgbClr val="005E74"/>
                          </a:solidFill>
                          <a:latin typeface="Liberation Mono"/>
                          <a:ea typeface="+mn-ea"/>
                          <a:cs typeface="Arial" panose="020B0604020202020204" pitchFamily="34" charset="0"/>
                        </a:rPr>
                        <a:t>IS NOT UNKNOWN</a:t>
                      </a:r>
                      <a:endParaRPr lang="en-IN" sz="1900" b="1" dirty="0">
                        <a:solidFill>
                          <a:srgbClr val="005E74"/>
                        </a:solidFill>
                        <a:latin typeface="Liberation Mono"/>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i="1" dirty="0">
                <a:solidFill>
                  <a:srgbClr val="00B050"/>
                </a:solidFill>
                <a:latin typeface="Liberation Mono"/>
                <a:cs typeface="Arial" panose="020B0604020202020204" pitchFamily="34" charset="0"/>
              </a:rPr>
              <a:t>-- 30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-- 10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73631586"/>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1F4E91CE-EA73-4D69-86EE-066801757072}"/>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7" name="TextBox 36">
                <a:extLst>
                  <a:ext uri="{FF2B5EF4-FFF2-40B4-BE49-F238E27FC236}">
                    <a16:creationId xmlns:a16="http://schemas.microsoft.com/office/drawing/2014/main" id="{D68A26B0-8E67-4F15-82BE-C25010A0B95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126897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4E436316-C952-47E0-8A03-FC18AD37A4E4}"/>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6" name="TextBox 15">
                <a:extLst>
                  <a:ext uri="{FF2B5EF4-FFF2-40B4-BE49-F238E27FC236}">
                    <a16:creationId xmlns:a16="http://schemas.microsoft.com/office/drawing/2014/main" id="{2112363C-C108-4189-B7F0-EDED78C1FB53}"/>
                  </a:ext>
                </a:extLst>
              </p:cNvPr>
              <p:cNvSpPr txBox="1"/>
              <p:nvPr/>
            </p:nvSpPr>
            <p:spPr>
              <a:xfrm>
                <a:off x="407367" y="2424360"/>
                <a:ext cx="1112045" cy="400110"/>
              </a:xfrm>
              <a:prstGeom prst="rect">
                <a:avLst/>
              </a:prstGeom>
              <a:noFill/>
            </p:spPr>
            <p:txBody>
              <a:bodyPr wrap="square">
                <a:spAutoFit/>
              </a:bodyPr>
              <a:lstStyle/>
              <a:p>
                <a:r>
                  <a:rPr lang="en-IN" sz="2000" dirty="0">
                    <a:latin typeface="Liberation Mono"/>
                  </a:rPr>
                  <a:t>address</a:t>
                </a:r>
                <a:endParaRPr lang="en-IN" sz="2000" dirty="0"/>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10,20,0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10,20,1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DA89D814-7A54-4FC7-9B13-5E34192D5E9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0" name="TextBox 29">
                <a:extLst>
                  <a:ext uri="{FF2B5EF4-FFF2-40B4-BE49-F238E27FC236}">
                    <a16:creationId xmlns:a16="http://schemas.microsoft.com/office/drawing/2014/main" id="{9A6A498A-C309-4AB0-934E-06698CE35A25}"/>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834351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BC7A82DC-B2A3-4B4E-9585-036E7F214FFB}"/>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2" name="TextBox 11">
                <a:extLst>
                  <a:ext uri="{FF2B5EF4-FFF2-40B4-BE49-F238E27FC236}">
                    <a16:creationId xmlns:a16="http://schemas.microsoft.com/office/drawing/2014/main" id="{47C52997-29B0-47D0-9A7D-82494D7C3502}"/>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564904"/>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72816"/>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90F7BA1-B51A-4470-AA1C-8040D85E0F2D}"/>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6" name="TextBox 15">
                <a:extLst>
                  <a:ext uri="{FF2B5EF4-FFF2-40B4-BE49-F238E27FC236}">
                    <a16:creationId xmlns:a16="http://schemas.microsoft.com/office/drawing/2014/main" id="{25C09FE0-DE76-4AF9-A2BE-0B8FD941526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2014507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90117C9-6CE2-4236-A6C8-F7E22B1F834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2" name="TextBox 11">
                <a:extLst>
                  <a:ext uri="{FF2B5EF4-FFF2-40B4-BE49-F238E27FC236}">
                    <a16:creationId xmlns:a16="http://schemas.microsoft.com/office/drawing/2014/main" id="{0E8B4474-3DC3-481F-9576-8412AF884CC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10455" y="327169"/>
            <a:ext cx="11233248"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grpSp>
        <p:nvGrpSpPr>
          <p:cNvPr id="8" name="Group 7">
            <a:extLst>
              <a:ext uri="{FF2B5EF4-FFF2-40B4-BE49-F238E27FC236}">
                <a16:creationId xmlns:a16="http://schemas.microsoft.com/office/drawing/2014/main" id="{334B9988-1895-4A5C-8E02-0DC162CF923E}"/>
              </a:ext>
            </a:extLst>
          </p:cNvPr>
          <p:cNvGrpSpPr/>
          <p:nvPr/>
        </p:nvGrpSpPr>
        <p:grpSpPr>
          <a:xfrm>
            <a:off x="412526" y="2924944"/>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03EA57F-76A7-46B2-AFCA-A1184B855E3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5" name="TextBox 14">
                <a:extLst>
                  <a:ext uri="{FF2B5EF4-FFF2-40B4-BE49-F238E27FC236}">
                    <a16:creationId xmlns:a16="http://schemas.microsoft.com/office/drawing/2014/main" id="{D67B0E78-01F7-4388-B35B-9556F4760E3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335360" y="4588945"/>
            <a:ext cx="3778537" cy="1792383"/>
          </a:xfrm>
          <a:prstGeom prst="rect">
            <a:avLst/>
          </a:prstGeom>
        </p:spPr>
      </p:pic>
    </p:spTree>
    <p:extLst>
      <p:ext uri="{BB962C8B-B14F-4D97-AF65-F5344CB8AC3E}">
        <p14:creationId xmlns:p14="http://schemas.microsoft.com/office/powerpoint/2010/main" val="1407343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C74C49"/>
                </a:solidFill>
                <a:latin typeface="Arial" panose="020B0604020202020204" pitchFamily="34" charset="0"/>
                <a:cs typeface="Arial" pitchFamily="34" charset="0"/>
              </a:rPr>
              <a:t>Note</a:t>
            </a:r>
            <a:r>
              <a:rPr lang="en-US" sz="2400" dirty="0">
                <a:solidFill>
                  <a:srgbClr val="C74C49"/>
                </a:solidFill>
                <a:latin typeface="Arial" pitchFamily="34" charset="0"/>
                <a:cs typeface="Arial" pitchFamily="34" charset="0"/>
              </a:rPr>
              <a:t>:</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B7CB98-B56A-42F4-A434-E88FADCE6724}"/>
              </a:ext>
            </a:extLst>
          </p:cNvPr>
          <p:cNvGrpSpPr/>
          <p:nvPr/>
        </p:nvGrpSpPr>
        <p:grpSpPr>
          <a:xfrm>
            <a:off x="695400" y="1124744"/>
            <a:ext cx="10539515" cy="1502780"/>
            <a:chOff x="695400" y="1745011"/>
            <a:chExt cx="10539515" cy="1502780"/>
          </a:xfrm>
        </p:grpSpPr>
        <p:grpSp>
          <p:nvGrpSpPr>
            <p:cNvPr id="3" name="Group 2">
              <a:extLst>
                <a:ext uri="{FF2B5EF4-FFF2-40B4-BE49-F238E27FC236}">
                  <a16:creationId xmlns:a16="http://schemas.microsoft.com/office/drawing/2014/main" id="{E3DFAD40-CB12-4F8B-8FA5-0E1D46666C1E}"/>
                </a:ext>
              </a:extLst>
            </p:cNvPr>
            <p:cNvGrpSpPr/>
            <p:nvPr/>
          </p:nvGrpSpPr>
          <p:grpSpPr>
            <a:xfrm>
              <a:off x="695400" y="1835990"/>
              <a:ext cx="8952150" cy="1304978"/>
              <a:chOff x="267703" y="1600839"/>
              <a:chExt cx="8952150" cy="1304978"/>
            </a:xfrm>
          </p:grpSpPr>
          <p:sp>
            <p:nvSpPr>
              <p:cNvPr id="6" name="Rectangle 5">
                <a:extLst>
                  <a:ext uri="{FF2B5EF4-FFF2-40B4-BE49-F238E27FC236}">
                    <a16:creationId xmlns:a16="http://schemas.microsoft.com/office/drawing/2014/main" id="{0922F4E5-44B4-4501-8BEA-742268FD1895}"/>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0F525DE8-1F47-4DD9-8FCC-E94826F0B184}"/>
                  </a:ext>
                </a:extLst>
              </p:cNvPr>
              <p:cNvGrpSpPr/>
              <p:nvPr/>
            </p:nvGrpSpPr>
            <p:grpSpPr>
              <a:xfrm>
                <a:off x="1651832" y="1600839"/>
                <a:ext cx="7568021" cy="1296144"/>
                <a:chOff x="31591" y="1556792"/>
                <a:chExt cx="7568021" cy="1296144"/>
              </a:xfrm>
            </p:grpSpPr>
            <p:grpSp>
              <p:nvGrpSpPr>
                <p:cNvPr id="13" name="Group 12">
                  <a:extLst>
                    <a:ext uri="{FF2B5EF4-FFF2-40B4-BE49-F238E27FC236}">
                      <a16:creationId xmlns:a16="http://schemas.microsoft.com/office/drawing/2014/main" id="{63ED7E41-BCBA-4106-A2F1-E8E45AA03A50}"/>
                    </a:ext>
                  </a:extLst>
                </p:cNvPr>
                <p:cNvGrpSpPr/>
                <p:nvPr/>
              </p:nvGrpSpPr>
              <p:grpSpPr>
                <a:xfrm>
                  <a:off x="669977" y="1556792"/>
                  <a:ext cx="5539405" cy="1296144"/>
                  <a:chOff x="669977" y="1556792"/>
                  <a:chExt cx="5539405" cy="1296144"/>
                </a:xfrm>
              </p:grpSpPr>
              <p:sp>
                <p:nvSpPr>
                  <p:cNvPr id="17" name="Rectangle 16">
                    <a:extLst>
                      <a:ext uri="{FF2B5EF4-FFF2-40B4-BE49-F238E27FC236}">
                        <a16:creationId xmlns:a16="http://schemas.microsoft.com/office/drawing/2014/main" id="{8FC45ECE-BF53-4F3F-A968-FF028B70CD04}"/>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D0427AE-90A3-4222-96D1-7B44B9C01FDB}"/>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19" name="TextBox 18">
                    <a:extLst>
                      <a:ext uri="{FF2B5EF4-FFF2-40B4-BE49-F238E27FC236}">
                        <a16:creationId xmlns:a16="http://schemas.microsoft.com/office/drawing/2014/main" id="{4AB38BB7-40B6-4FE9-A6BE-0847132E58E4}"/>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14" name="Arrow: Right 13">
                  <a:extLst>
                    <a:ext uri="{FF2B5EF4-FFF2-40B4-BE49-F238E27FC236}">
                      <a16:creationId xmlns:a16="http://schemas.microsoft.com/office/drawing/2014/main" id="{8454046F-C30C-49D3-AAB8-9F048C92463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F8365903-7990-4F33-A6AA-49074B957D7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3B3FC7B8-C120-4092-B177-B17DFBDBC6F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Flowchart: Magnetic Disk 7">
                <a:extLst>
                  <a:ext uri="{FF2B5EF4-FFF2-40B4-BE49-F238E27FC236}">
                    <a16:creationId xmlns:a16="http://schemas.microsoft.com/office/drawing/2014/main" id="{1261B7C3-14CE-437C-9673-B96DBAAE9777}"/>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6827E1C-B572-467E-B81B-8BE00EA56CD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0" name="TextBox 9">
                <a:extLst>
                  <a:ext uri="{FF2B5EF4-FFF2-40B4-BE49-F238E27FC236}">
                    <a16:creationId xmlns:a16="http://schemas.microsoft.com/office/drawing/2014/main" id="{D89B2FFD-BA0D-4A02-92DD-B47FF1449AA9}"/>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1" name="TextBox 10">
                <a:extLst>
                  <a:ext uri="{FF2B5EF4-FFF2-40B4-BE49-F238E27FC236}">
                    <a16:creationId xmlns:a16="http://schemas.microsoft.com/office/drawing/2014/main" id="{EF6A5216-42B9-408B-BEA7-7D3791084D82}"/>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2" name="TextBox 11">
                <a:extLst>
                  <a:ext uri="{FF2B5EF4-FFF2-40B4-BE49-F238E27FC236}">
                    <a16:creationId xmlns:a16="http://schemas.microsoft.com/office/drawing/2014/main" id="{48D499B4-1913-4D7E-85CB-7F3938189D5A}"/>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C21DAAC6-9D84-4039-B985-B4AC09032E39}"/>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484527A6-64EA-4BE8-AF50-95E6B064C1D6}"/>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276978338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E0D612"/>
                </a:solidFill>
                <a:latin typeface="Liberation Mono"/>
                <a:cs typeface="Arial" panose="020B0604020202020204" pitchFamily="34" charset="0"/>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dirty="0">
                <a:solidFill>
                  <a:schemeClr val="accent6">
                    <a:lumMod val="75000"/>
                  </a:schemeClr>
                </a:solidFill>
                <a:latin typeface="Arial" panose="020B0604020202020204" pitchFamily="34"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308213"/>
            <a:ext cx="8424936" cy="29238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latin typeface="Arial" pitchFamily="34" charset="0"/>
                <a:ea typeface="MS Mincho" pitchFamily="49" charset="-128"/>
                <a:cs typeface="Arial" pitchFamily="34" charset="0"/>
              </a:rPr>
              <a:t> Simple / Atomic Attribute       --VS--        Composite Attribute</a:t>
            </a:r>
            <a:endParaRPr lang="en-US" sz="2000" dirty="0">
              <a:latin typeface="Arial" pitchFamily="34" charset="0"/>
              <a:cs typeface="Arial" pitchFamily="34" charset="0"/>
            </a:endParaRPr>
          </a:p>
          <a:p>
            <a:pPr eaLnBrk="0" fontAlgn="base" hangingPunct="0">
              <a:spcBef>
                <a:spcPct val="0"/>
              </a:spcBef>
              <a:spcAft>
                <a:spcPct val="0"/>
              </a:spcAft>
            </a:pPr>
            <a:r>
              <a:rPr lang="en-US" sz="2000" b="1" dirty="0">
                <a:latin typeface="Arial" pitchFamily="34" charset="0"/>
                <a:ea typeface="MS Mincho" pitchFamily="49" charset="-128"/>
                <a:cs typeface="Arial" pitchFamily="34" charset="0"/>
              </a:rPr>
              <a:t>  </a:t>
            </a:r>
            <a:r>
              <a:rPr lang="en-US" sz="2000" dirty="0">
                <a:solidFill>
                  <a:schemeClr val="tx1">
                    <a:lumMod val="75000"/>
                    <a:lumOff val="25000"/>
                  </a:schemeClr>
                </a:solidFill>
                <a:latin typeface="Arial" pitchFamily="34" charset="0"/>
                <a:ea typeface="MS Mincho" pitchFamily="49" charset="-128"/>
                <a:cs typeface="Arial" pitchFamily="34" charset="0"/>
              </a:rPr>
              <a:t>(Can’t be divided further)</a:t>
            </a:r>
            <a:r>
              <a:rPr lang="en-US" sz="2000" dirty="0">
                <a:latin typeface="Arial" pitchFamily="34" charset="0"/>
                <a:ea typeface="MS Mincho" pitchFamily="49" charset="-128"/>
                <a:cs typeface="Arial" pitchFamily="34" charset="0"/>
              </a:rPr>
              <a:t>                            </a:t>
            </a:r>
            <a:r>
              <a:rPr lang="en-US" sz="2000" dirty="0">
                <a:solidFill>
                  <a:schemeClr val="tx1">
                    <a:lumMod val="75000"/>
                    <a:lumOff val="25000"/>
                  </a:schemeClr>
                </a:solidFill>
                <a:latin typeface="Arial" pitchFamily="34" charset="0"/>
                <a:ea typeface="MS Mincho" pitchFamily="49" charset="-128"/>
                <a:cs typeface="Arial" pitchFamily="34" charset="0"/>
              </a:rPr>
              <a:t>(Can be divided further)</a:t>
            </a:r>
          </a:p>
          <a:p>
            <a:pPr eaLnBrk="0" fontAlgn="base" hangingPunct="0">
              <a:spcBef>
                <a:spcPct val="0"/>
              </a:spcBef>
              <a:spcAft>
                <a:spcPct val="0"/>
              </a:spcAft>
            </a:pPr>
            <a:endParaRPr lang="en-US" sz="800" dirty="0">
              <a:latin typeface="Arial" pitchFamily="34" charset="0"/>
              <a:cs typeface="Arial" pitchFamily="34" charset="0"/>
            </a:endParaRPr>
          </a:p>
          <a:p>
            <a:pPr eaLnBrk="0" fontAlgn="base" hangingPunct="0">
              <a:spcBef>
                <a:spcPct val="0"/>
              </a:spcBef>
              <a:spcAft>
                <a:spcPct val="0"/>
              </a:spcAft>
              <a:buFontTx/>
              <a:buChar char="•"/>
            </a:pPr>
            <a:r>
              <a:rPr lang="en-US" sz="2000" b="1" dirty="0">
                <a:latin typeface="Arial" pitchFamily="34" charset="0"/>
                <a:ea typeface="MS Mincho" pitchFamily="49" charset="-128"/>
                <a:cs typeface="Arial" pitchFamily="34" charset="0"/>
              </a:rPr>
              <a:t> Single Value Attribute             --VS--        Multi Valued Attribute </a:t>
            </a:r>
            <a:endParaRPr lang="en-US" sz="2000" dirty="0">
              <a:latin typeface="Arial" pitchFamily="34" charset="0"/>
              <a:cs typeface="Arial" pitchFamily="34" charset="0"/>
            </a:endParaRPr>
          </a:p>
          <a:p>
            <a:pPr eaLnBrk="0" fontAlgn="base" hangingPunct="0">
              <a:spcBef>
                <a:spcPct val="0"/>
              </a:spcBef>
              <a:spcAft>
                <a:spcPct val="0"/>
              </a:spcAft>
            </a:pPr>
            <a:r>
              <a:rPr lang="en-US" sz="2000" dirty="0">
                <a:latin typeface="Arial" pitchFamily="34" charset="0"/>
                <a:ea typeface="MS Mincho" pitchFamily="49" charset="-128"/>
                <a:cs typeface="Arial" pitchFamily="34" charset="0"/>
              </a:rPr>
              <a:t>  </a:t>
            </a:r>
            <a:r>
              <a:rPr lang="en-US" sz="2000" dirty="0">
                <a:solidFill>
                  <a:schemeClr val="tx1">
                    <a:lumMod val="75000"/>
                    <a:lumOff val="25000"/>
                  </a:schemeClr>
                </a:solidFill>
                <a:latin typeface="Arial" pitchFamily="34" charset="0"/>
                <a:ea typeface="MS Mincho" pitchFamily="49" charset="-128"/>
                <a:cs typeface="Arial" pitchFamily="34" charset="0"/>
              </a:rPr>
              <a:t>(Only One value) </a:t>
            </a:r>
            <a:r>
              <a:rPr lang="en-US" sz="2000" dirty="0">
                <a:latin typeface="Arial" pitchFamily="34" charset="0"/>
                <a:ea typeface="MS Mincho" pitchFamily="49" charset="-128"/>
                <a:cs typeface="Arial" pitchFamily="34" charset="0"/>
              </a:rPr>
              <a:t>		                  </a:t>
            </a:r>
            <a:r>
              <a:rPr lang="en-US" sz="2000" dirty="0">
                <a:solidFill>
                  <a:schemeClr val="tx1">
                    <a:lumMod val="75000"/>
                    <a:lumOff val="25000"/>
                  </a:schemeClr>
                </a:solidFill>
                <a:latin typeface="Arial" pitchFamily="34" charset="0"/>
                <a:ea typeface="MS Mincho" pitchFamily="49" charset="-128"/>
                <a:cs typeface="Arial" pitchFamily="34" charset="0"/>
              </a:rPr>
              <a:t>(Multiple values)</a:t>
            </a:r>
          </a:p>
          <a:p>
            <a:pPr eaLnBrk="0" fontAlgn="base" hangingPunct="0">
              <a:spcBef>
                <a:spcPct val="0"/>
              </a:spcBef>
              <a:spcAft>
                <a:spcPct val="0"/>
              </a:spcAft>
            </a:pPr>
            <a:r>
              <a:rPr lang="en-US" sz="800" dirty="0">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buFontTx/>
              <a:buChar char="•"/>
            </a:pPr>
            <a:r>
              <a:rPr lang="en-US" sz="2000" b="1" dirty="0">
                <a:latin typeface="Arial" pitchFamily="34" charset="0"/>
                <a:ea typeface="MS Mincho" pitchFamily="49" charset="-128"/>
                <a:cs typeface="Arial" pitchFamily="34" charset="0"/>
              </a:rPr>
              <a:t> Stored Attribute                       --VS--        Derived Attribute</a:t>
            </a:r>
            <a:endParaRPr lang="en-US" sz="2000" dirty="0">
              <a:latin typeface="Arial" pitchFamily="34" charset="0"/>
              <a:cs typeface="Arial" pitchFamily="34" charset="0"/>
            </a:endParaRPr>
          </a:p>
          <a:p>
            <a:pPr lvl="0" eaLnBrk="0" fontAlgn="base" hangingPunct="0">
              <a:spcBef>
                <a:spcPct val="0"/>
              </a:spcBef>
              <a:spcAft>
                <a:spcPct val="0"/>
              </a:spcAft>
            </a:pPr>
            <a:r>
              <a:rPr lang="en-US" sz="2000" dirty="0">
                <a:latin typeface="Arial" pitchFamily="34" charset="0"/>
                <a:ea typeface="MS Mincho" pitchFamily="49" charset="-128"/>
                <a:cs typeface="Arial" pitchFamily="34" charset="0"/>
              </a:rPr>
              <a:t>  </a:t>
            </a:r>
            <a:r>
              <a:rPr lang="en-US" sz="2000" dirty="0">
                <a:solidFill>
                  <a:schemeClr val="tx1">
                    <a:lumMod val="75000"/>
                    <a:lumOff val="25000"/>
                  </a:schemeClr>
                </a:solidFill>
                <a:latin typeface="Arial" pitchFamily="34" charset="0"/>
                <a:ea typeface="MS Mincho" pitchFamily="49" charset="-128"/>
                <a:cs typeface="Arial" pitchFamily="34" charset="0"/>
              </a:rPr>
              <a:t>(Only One value)</a:t>
            </a:r>
            <a:r>
              <a:rPr lang="en-US" sz="2000" dirty="0">
                <a:latin typeface="Arial" pitchFamily="34" charset="0"/>
                <a:ea typeface="MS Mincho" pitchFamily="49" charset="-128"/>
                <a:cs typeface="Arial" pitchFamily="34" charset="0"/>
              </a:rPr>
              <a:t>			     </a:t>
            </a:r>
            <a:r>
              <a:rPr lang="en-US" sz="2000" dirty="0">
                <a:solidFill>
                  <a:schemeClr val="tx1">
                    <a:lumMod val="75000"/>
                    <a:lumOff val="25000"/>
                  </a:schemeClr>
                </a:solidFill>
                <a:latin typeface="Arial" pitchFamily="34" charset="0"/>
                <a:ea typeface="MS Mincho" pitchFamily="49" charset="-128"/>
                <a:cs typeface="Arial" pitchFamily="34" charset="0"/>
              </a:rPr>
              <a:t>(Virtual)</a:t>
            </a:r>
          </a:p>
          <a:p>
            <a:pPr eaLnBrk="0" fontAlgn="base" hangingPunct="0">
              <a:spcBef>
                <a:spcPct val="0"/>
              </a:spcBef>
              <a:spcAft>
                <a:spcPct val="0"/>
              </a:spcAft>
            </a:pPr>
            <a:endParaRPr lang="en-US" sz="800" dirty="0">
              <a:latin typeface="Arial" pitchFamily="34" charset="0"/>
              <a:cs typeface="Arial" pitchFamily="34" charset="0"/>
            </a:endParaRPr>
          </a:p>
          <a:p>
            <a:pPr eaLnBrk="0" fontAlgn="base" hangingPunct="0">
              <a:spcBef>
                <a:spcPct val="0"/>
              </a:spcBef>
              <a:spcAft>
                <a:spcPct val="0"/>
              </a:spcAft>
              <a:buFontTx/>
              <a:buChar char="•"/>
            </a:pPr>
            <a:r>
              <a:rPr lang="en-US" sz="2000" b="1" dirty="0">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latin typeface="Arial" pitchFamily="34" charset="0"/>
                <a:ea typeface="MS Mincho" pitchFamily="49" charset="-128"/>
                <a:cs typeface="Arial" pitchFamily="34" charset="0"/>
              </a:rPr>
              <a:t>  </a:t>
            </a:r>
            <a:r>
              <a:rPr lang="en-US" sz="2000" dirty="0">
                <a:solidFill>
                  <a:schemeClr val="tx1">
                    <a:lumMod val="75000"/>
                    <a:lumOff val="25000"/>
                  </a:schemeClr>
                </a:solidFill>
                <a:latin typeface="Arial" pitchFamily="34"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540303"/>
            <a:ext cx="11521280"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Arial" pitchFamily="34" charset="0"/>
                <a:ea typeface="MS Mincho" pitchFamily="49" charset="-128"/>
                <a:cs typeface="Arial" pitchFamily="34" charset="0"/>
              </a:rPr>
              <a:t>Atomic Attribute: </a:t>
            </a:r>
            <a:r>
              <a:rPr lang="en-US" b="0" i="0" dirty="0">
                <a:solidFill>
                  <a:srgbClr val="2F2E2E"/>
                </a:solidFill>
                <a:effectLst/>
                <a:latin typeface="Arial" panose="020B0604020202020204" pitchFamily="34" charset="0"/>
                <a:cs typeface="Arial" panose="020B0604020202020204" pitchFamily="34" charset="0"/>
              </a:rPr>
              <a:t>An attribute that cannot be divided into smaller independent attribute is known as </a:t>
            </a:r>
            <a:r>
              <a:rPr lang="en-US" dirty="0">
                <a:solidFill>
                  <a:srgbClr val="2F2E2E"/>
                </a:solidFill>
                <a:effectLst/>
                <a:latin typeface="Arial" panose="020B0604020202020204" pitchFamily="34" charset="0"/>
                <a:cs typeface="Arial" panose="020B0604020202020204" pitchFamily="34" charset="0"/>
              </a:rPr>
              <a:t>atomic attribute</a:t>
            </a:r>
            <a:r>
              <a:rPr lang="en-US" b="0" i="0" dirty="0">
                <a:solidFill>
                  <a:srgbClr val="2F2E2E"/>
                </a:solidFill>
                <a:effectLst/>
                <a:latin typeface="Arial" panose="020B0604020202020204" pitchFamily="34" charset="0"/>
                <a:cs typeface="Arial" panose="020B0604020202020204" pitchFamily="34" charset="0"/>
              </a:rPr>
              <a:t>.</a:t>
            </a:r>
          </a:p>
          <a:p>
            <a:pPr marL="273050"/>
            <a:r>
              <a:rPr lang="en-US" dirty="0">
                <a:solidFill>
                  <a:srgbClr val="FF0000"/>
                </a:solidFill>
                <a:latin typeface="Arial" panose="020B0604020202020204" pitchFamily="34" charset="0"/>
                <a:cs typeface="Arial" panose="020B0604020202020204" pitchFamily="34" charset="0"/>
              </a:rPr>
              <a:t>e.g. </a:t>
            </a:r>
            <a:r>
              <a:rPr lang="en-US" b="0" i="0" dirty="0">
                <a:solidFill>
                  <a:srgbClr val="2F2E2E"/>
                </a:solidFill>
                <a:effectLst/>
                <a:latin typeface="verdana" panose="020B0604030504040204" pitchFamily="34" charset="0"/>
              </a:rPr>
              <a:t>age, gender, zip, </a:t>
            </a:r>
            <a:r>
              <a:rPr lang="en-IN" dirty="0">
                <a:solidFill>
                  <a:srgbClr val="2F2E2E"/>
                </a:solidFill>
                <a:latin typeface="verdana" panose="020B0604030504040204" pitchFamily="34" charset="0"/>
              </a:rPr>
              <a:t>marital status</a:t>
            </a:r>
            <a:r>
              <a:rPr lang="en-US" dirty="0">
                <a:solidFill>
                  <a:srgbClr val="2F2E2E"/>
                </a:solidFill>
                <a:latin typeface="verdana" panose="020B0604030504040204" pitchFamily="34" charset="0"/>
              </a:rPr>
              <a:t> cannot further divide.</a:t>
            </a:r>
          </a:p>
          <a:p>
            <a:pPr marL="273050"/>
            <a:endParaRPr lang="en-US" dirty="0">
              <a:solidFill>
                <a:srgbClr val="2F2E2E"/>
              </a:solidFill>
              <a:latin typeface="verdana" panose="020B0604030504040204" pitchFamily="34" charset="0"/>
            </a:endParaRPr>
          </a:p>
          <a:p>
            <a:pPr marL="285750" indent="-285750">
              <a:buFont typeface="Arial" panose="020B0604020202020204" pitchFamily="34" charset="0"/>
              <a:buChar char="•"/>
            </a:pPr>
            <a:r>
              <a:rPr lang="en-US" sz="1800" b="1" dirty="0">
                <a:latin typeface="Arial" pitchFamily="34" charset="0"/>
                <a:ea typeface="MS Mincho" pitchFamily="49" charset="-128"/>
                <a:cs typeface="Arial" pitchFamily="34" charset="0"/>
              </a:rPr>
              <a:t>Single Value Attribute: </a:t>
            </a:r>
            <a:r>
              <a:rPr lang="en-US" b="0" i="0" dirty="0">
                <a:solidFill>
                  <a:srgbClr val="2F2E2E"/>
                </a:solidFill>
                <a:effectLst/>
                <a:latin typeface="verdana" panose="020B0604030504040204" pitchFamily="34" charset="0"/>
              </a:rPr>
              <a:t>An attribute that has only single value for an entity is known as </a:t>
            </a:r>
            <a:r>
              <a:rPr lang="en-US" dirty="0">
                <a:solidFill>
                  <a:srgbClr val="2F2E2E"/>
                </a:solidFill>
                <a:effectLst/>
                <a:latin typeface="verdana" panose="020B0604030504040204" pitchFamily="34" charset="0"/>
              </a:rPr>
              <a:t>single valued attribute.</a:t>
            </a:r>
            <a:endParaRPr lang="en-US" dirty="0">
              <a:solidFill>
                <a:srgbClr val="2F2E2E"/>
              </a:solidFill>
              <a:effectLst/>
              <a:latin typeface="verdana" panose="020B0604030504040204" pitchFamily="34" charset="0"/>
              <a:cs typeface="Arial" panose="020B0604020202020204" pitchFamily="34" charset="0"/>
            </a:endParaRPr>
          </a:p>
          <a:p>
            <a:pPr marL="273050"/>
            <a:r>
              <a:rPr lang="en-US" dirty="0">
                <a:solidFill>
                  <a:srgbClr val="FF0000"/>
                </a:solidFill>
                <a:latin typeface="Arial" panose="020B0604020202020204" pitchFamily="34" charset="0"/>
                <a:cs typeface="Arial" panose="020B0604020202020204" pitchFamily="34" charset="0"/>
              </a:rPr>
              <a:t>e.g. </a:t>
            </a:r>
            <a:r>
              <a:rPr lang="en-US" dirty="0">
                <a:solidFill>
                  <a:srgbClr val="2F2E2E"/>
                </a:solidFill>
                <a:latin typeface="verdana" panose="020B0604030504040204" pitchFamily="34" charset="0"/>
              </a:rPr>
              <a:t>voter card,</a:t>
            </a:r>
            <a:r>
              <a:rPr lang="en-US" dirty="0">
                <a:solidFill>
                  <a:srgbClr val="FF0000"/>
                </a:solidFill>
                <a:latin typeface="Arial" panose="020B0604020202020204" pitchFamily="34" charset="0"/>
                <a:cs typeface="Arial" panose="020B0604020202020204" pitchFamily="34" charset="0"/>
              </a:rPr>
              <a:t> </a:t>
            </a:r>
            <a:r>
              <a:rPr lang="en-US" b="0" i="0" dirty="0">
                <a:solidFill>
                  <a:srgbClr val="2F2E2E"/>
                </a:solidFill>
                <a:effectLst/>
                <a:latin typeface="verdana" panose="020B0604030504040204" pitchFamily="34" charset="0"/>
              </a:rPr>
              <a:t>age, gender, city, salary can have only one value.</a:t>
            </a:r>
          </a:p>
          <a:p>
            <a:pPr marL="273050"/>
            <a:endParaRPr lang="en-US" dirty="0">
              <a:solidFill>
                <a:srgbClr val="2F2E2E"/>
              </a:solidFill>
              <a:latin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sz="1800" b="1" dirty="0">
                <a:latin typeface="Arial" pitchFamily="34" charset="0"/>
                <a:ea typeface="MS Mincho" pitchFamily="49" charset="-128"/>
                <a:cs typeface="Arial" pitchFamily="34" charset="0"/>
              </a:rPr>
              <a:t>Stored Attribute: </a:t>
            </a:r>
            <a:r>
              <a:rPr lang="en-US" b="0" i="0" dirty="0">
                <a:solidFill>
                  <a:srgbClr val="2F2E2E"/>
                </a:solidFill>
                <a:effectLst/>
                <a:latin typeface="verdana" panose="020B0604030504040204" pitchFamily="34" charset="0"/>
              </a:rPr>
              <a:t>An attribute that cannot be derived from another attribute is known as</a:t>
            </a:r>
            <a:r>
              <a:rPr lang="en-US" b="1" i="0" dirty="0">
                <a:solidFill>
                  <a:srgbClr val="2F2E2E"/>
                </a:solidFill>
                <a:effectLst/>
                <a:latin typeface="verdana" panose="020B0604030504040204" pitchFamily="34" charset="0"/>
              </a:rPr>
              <a:t> </a:t>
            </a:r>
            <a:r>
              <a:rPr lang="en-US" dirty="0">
                <a:solidFill>
                  <a:srgbClr val="2F2E2E"/>
                </a:solidFill>
                <a:effectLst/>
                <a:latin typeface="verdana" panose="020B0604030504040204" pitchFamily="34" charset="0"/>
              </a:rPr>
              <a:t>stored attribute.</a:t>
            </a:r>
          </a:p>
          <a:p>
            <a:pPr marL="273050"/>
            <a:r>
              <a:rPr lang="en-US" dirty="0">
                <a:solidFill>
                  <a:srgbClr val="FF0000"/>
                </a:solidFill>
                <a:latin typeface="Arial" panose="020B0604020202020204" pitchFamily="34" charset="0"/>
                <a:cs typeface="Arial" panose="020B0604020202020204" pitchFamily="34" charset="0"/>
              </a:rPr>
              <a:t>e.g. </a:t>
            </a:r>
            <a:r>
              <a:rPr lang="en-US" dirty="0">
                <a:solidFill>
                  <a:srgbClr val="2F2E2E"/>
                </a:solidFill>
                <a:latin typeface="verdana" panose="020B0604030504040204" pitchFamily="34" charset="0"/>
              </a:rPr>
              <a:t>salary cannot </a:t>
            </a:r>
            <a:r>
              <a:rPr lang="en-US">
                <a:solidFill>
                  <a:srgbClr val="2F2E2E"/>
                </a:solidFill>
                <a:latin typeface="verdana" panose="020B0604030504040204" pitchFamily="34" charset="0"/>
              </a:rPr>
              <a:t>derive from (HRA</a:t>
            </a:r>
            <a:r>
              <a:rPr lang="en-US" dirty="0">
                <a:solidFill>
                  <a:srgbClr val="2F2E2E"/>
                </a:solidFill>
                <a:latin typeface="verdana" panose="020B0604030504040204" pitchFamily="34" charset="0"/>
              </a:rPr>
              <a:t>, </a:t>
            </a:r>
            <a:r>
              <a:rPr lang="en-US">
                <a:solidFill>
                  <a:srgbClr val="2F2E2E"/>
                </a:solidFill>
                <a:latin typeface="verdana" panose="020B0604030504040204" pitchFamily="34" charset="0"/>
              </a:rPr>
              <a:t>DA…),</a:t>
            </a:r>
            <a:r>
              <a:rPr lang="en-US">
                <a:solidFill>
                  <a:srgbClr val="FF0000"/>
                </a:solidFill>
                <a:latin typeface="Arial" panose="020B0604020202020204" pitchFamily="34" charset="0"/>
                <a:cs typeface="Arial" panose="020B0604020202020204" pitchFamily="34" charset="0"/>
              </a:rPr>
              <a:t> </a:t>
            </a:r>
            <a:r>
              <a:rPr lang="en-US" b="0" i="0" dirty="0">
                <a:solidFill>
                  <a:srgbClr val="2F2E2E"/>
                </a:solidFill>
                <a:effectLst/>
                <a:latin typeface="verdana" panose="020B0604030504040204" pitchFamily="34" charset="0"/>
              </a:rPr>
              <a:t>DoB cannot derive from age.</a:t>
            </a:r>
            <a:endParaRPr lang="en-IN"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replacedept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a:t>
            </a:r>
            <a:r>
              <a:rPr lang="en-IN" sz="1600" dirty="0" err="1">
                <a:solidFill>
                  <a:srgbClr val="DD4A68"/>
                </a:solidFill>
                <a:latin typeface="Arial" panose="020B0604020202020204" pitchFamily="34" charset="0"/>
                <a:ea typeface="Times New Roman" panose="02020603050405020304" pitchFamily="18" charset="0"/>
              </a:rPr>
              <a:t>DEPT.loc</a:t>
            </a:r>
            <a:r>
              <a:rPr lang="en-IN" sz="1600" dirty="0">
                <a:solidFill>
                  <a:srgbClr val="DD4A68"/>
                </a:solidFill>
                <a:latin typeface="Arial" panose="020B0604020202020204" pitchFamily="34" charset="0"/>
                <a:ea typeface="Times New Roman" panose="02020603050405020304" pitchFamily="18" charset="0"/>
              </a:rPr>
              <a:t>=‘New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Literals, deterministic built-in functions, and operators are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Sub-queries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solidFill>
                  <a:srgbClr val="006C86"/>
                </a:solidFill>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4" name="Rectangle 3"/>
          <p:cNvSpPr/>
          <p:nvPr/>
        </p:nvSpPr>
        <p:spPr>
          <a:xfrm>
            <a:off x="335360" y="4797152"/>
            <a:ext cx="1162929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which must refer to a permanent table. You cannot associate a trigger with a TEMPORARY table or a VIEW. If you drop a table, any triggers for the table are also dropped.</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02411739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06483"/>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6079795" y="2852936"/>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139321"/>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5010871" y="1223793"/>
            <a:ext cx="5347185" cy="3573359"/>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2743433"/>
            <a:ext cx="11636133" cy="3853919"/>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126152" y="3129876"/>
            <a:ext cx="5346932" cy="3611492"/>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30434</TotalTime>
  <Words>44556</Words>
  <Application>Microsoft Office PowerPoint</Application>
  <PresentationFormat>Widescreen</PresentationFormat>
  <Paragraphs>5385</Paragraphs>
  <Slides>552</Slides>
  <Notes>16</Notes>
  <HiddenSlides>155</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552</vt:i4>
      </vt:variant>
    </vt:vector>
  </HeadingPairs>
  <TitlesOfParts>
    <vt:vector size="585"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6401</cp:revision>
  <dcterms:created xsi:type="dcterms:W3CDTF">2015-10-09T06:09:34Z</dcterms:created>
  <dcterms:modified xsi:type="dcterms:W3CDTF">2020-07-15T05:45:29Z</dcterms:modified>
</cp:coreProperties>
</file>